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  <p:sldMasterId id="2147483672" r:id="rId2"/>
  </p:sldMasterIdLst>
  <p:sldIdLst>
    <p:sldId id="256" r:id="rId3"/>
    <p:sldId id="258" r:id="rId4"/>
  </p:sldIdLst>
  <p:sldSz cx="12193588" cy="3751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203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4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613922"/>
            <a:ext cx="9145191" cy="1305995"/>
          </a:xfrm>
          <a:prstGeom prst="rect">
            <a:avLst/>
          </a:prstGeom>
        </p:spPr>
        <p:txBody>
          <a:bodyPr anchor="b"/>
          <a:lstStyle>
            <a:lvl1pPr algn="ctr">
              <a:defRPr sz="3282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1970281"/>
            <a:ext cx="9145191" cy="9056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13"/>
            </a:lvl1pPr>
            <a:lvl2pPr marL="250088" indent="0" algn="ctr">
              <a:buNone/>
              <a:defRPr sz="1094"/>
            </a:lvl2pPr>
            <a:lvl3pPr marL="500177" indent="0" algn="ctr">
              <a:buNone/>
              <a:defRPr sz="985"/>
            </a:lvl3pPr>
            <a:lvl4pPr marL="750265" indent="0" algn="ctr">
              <a:buNone/>
              <a:defRPr sz="875"/>
            </a:lvl4pPr>
            <a:lvl5pPr marL="1000354" indent="0" algn="ctr">
              <a:buNone/>
              <a:defRPr sz="875"/>
            </a:lvl5pPr>
            <a:lvl6pPr marL="1250442" indent="0" algn="ctr">
              <a:buNone/>
              <a:defRPr sz="875"/>
            </a:lvl6pPr>
            <a:lvl7pPr marL="1500530" indent="0" algn="ctr">
              <a:buNone/>
              <a:defRPr sz="875"/>
            </a:lvl7pPr>
            <a:lvl8pPr marL="1750619" indent="0" algn="ctr">
              <a:buNone/>
              <a:defRPr sz="875"/>
            </a:lvl8pPr>
            <a:lvl9pPr marL="2000707" indent="0" algn="ctr">
              <a:buNone/>
              <a:defRPr sz="875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309" y="3476865"/>
            <a:ext cx="2743557" cy="199720"/>
          </a:xfrm>
          <a:prstGeom prst="rect">
            <a:avLst/>
          </a:prstGeom>
        </p:spPr>
        <p:txBody>
          <a:bodyPr/>
          <a:lstStyle/>
          <a:p>
            <a:fld id="{CFD6A0D0-5ECD-43B6-90BB-84C194639A78}" type="datetimeFigureOut">
              <a:rPr lang="es-419" smtClean="0"/>
              <a:t>27/4/2022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9126" y="3476865"/>
            <a:ext cx="4115336" cy="199720"/>
          </a:xfrm>
          <a:prstGeom prst="rect">
            <a:avLst/>
          </a:prstGeom>
        </p:spPr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1722" y="3476865"/>
            <a:ext cx="2743557" cy="199720"/>
          </a:xfrm>
          <a:prstGeom prst="rect">
            <a:avLst/>
          </a:prstGeom>
        </p:spPr>
        <p:txBody>
          <a:bodyPr/>
          <a:lstStyle/>
          <a:p>
            <a:fld id="{8B091CB5-6971-43D9-9B78-2D0AC54981D1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1403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81072-86C7-46C3-87DE-BD30E07AA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14363"/>
            <a:ext cx="9145588" cy="13049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6CD82AC-B72E-42CF-80EE-4D190E351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0088"/>
            <a:ext cx="9145588" cy="9064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9F66B0-AFA7-4314-B324-B28141790B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3476625"/>
            <a:ext cx="2743200" cy="200025"/>
          </a:xfrm>
          <a:prstGeom prst="rect">
            <a:avLst/>
          </a:prstGeom>
        </p:spPr>
        <p:txBody>
          <a:bodyPr/>
          <a:lstStyle/>
          <a:p>
            <a:fld id="{4ACE7A29-1539-4DA1-BF59-91E6034E7CB7}" type="datetimeFigureOut">
              <a:rPr lang="es-419" smtClean="0"/>
              <a:t>27/4/2022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A25999-BD27-4917-BD79-6EC58E42D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3476625"/>
            <a:ext cx="4116388" cy="200025"/>
          </a:xfrm>
          <a:prstGeom prst="rect">
            <a:avLst/>
          </a:prstGeom>
        </p:spPr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5323CD-C85B-4FF7-9A01-7B6A9AEB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2188" y="3476625"/>
            <a:ext cx="2743200" cy="200025"/>
          </a:xfrm>
          <a:prstGeom prst="rect">
            <a:avLst/>
          </a:prstGeom>
        </p:spPr>
        <p:txBody>
          <a:bodyPr/>
          <a:lstStyle/>
          <a:p>
            <a:fld id="{88627D2E-0574-4E2B-97A3-D1AA13AD6F93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13444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1342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500177" rtl="0" eaLnBrk="1" latinLnBrk="0" hangingPunct="1">
        <a:lnSpc>
          <a:spcPct val="90000"/>
        </a:lnSpc>
        <a:spcBef>
          <a:spcPct val="0"/>
        </a:spcBef>
        <a:buNone/>
        <a:defRPr sz="24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044" indent="-125044" algn="l" defTabSz="500177" rtl="0" eaLnBrk="1" latinLnBrk="0" hangingPunct="1">
        <a:lnSpc>
          <a:spcPct val="90000"/>
        </a:lnSpc>
        <a:spcBef>
          <a:spcPts val="547"/>
        </a:spcBef>
        <a:buFont typeface="Arial" panose="020B0604020202020204" pitchFamily="34" charset="0"/>
        <a:buChar char="•"/>
        <a:defRPr sz="1532" kern="1200">
          <a:solidFill>
            <a:schemeClr val="tx1"/>
          </a:solidFill>
          <a:latin typeface="+mn-lt"/>
          <a:ea typeface="+mn-ea"/>
          <a:cs typeface="+mn-cs"/>
        </a:defRPr>
      </a:lvl1pPr>
      <a:lvl2pPr marL="375133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25221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1094" kern="1200">
          <a:solidFill>
            <a:schemeClr val="tx1"/>
          </a:solidFill>
          <a:latin typeface="+mn-lt"/>
          <a:ea typeface="+mn-ea"/>
          <a:cs typeface="+mn-cs"/>
        </a:defRPr>
      </a:lvl3pPr>
      <a:lvl4pPr marL="875309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4pPr>
      <a:lvl5pPr marL="1125398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5pPr>
      <a:lvl6pPr marL="1375486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6pPr>
      <a:lvl7pPr marL="1625575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7pPr>
      <a:lvl8pPr marL="1875663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8pPr>
      <a:lvl9pPr marL="2125751" indent="-125044" algn="l" defTabSz="500177" rtl="0" eaLnBrk="1" latinLnBrk="0" hangingPunct="1">
        <a:lnSpc>
          <a:spcPct val="90000"/>
        </a:lnSpc>
        <a:spcBef>
          <a:spcPts val="274"/>
        </a:spcBef>
        <a:buFont typeface="Arial" panose="020B0604020202020204" pitchFamily="34" charset="0"/>
        <a:buChar char="•"/>
        <a:defRPr sz="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1pPr>
      <a:lvl2pPr marL="250088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2pPr>
      <a:lvl3pPr marL="500177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3pPr>
      <a:lvl4pPr marL="750265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4pPr>
      <a:lvl5pPr marL="1000354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5pPr>
      <a:lvl6pPr marL="1250442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6pPr>
      <a:lvl7pPr marL="1500530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7pPr>
      <a:lvl8pPr marL="1750619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8pPr>
      <a:lvl9pPr marL="2000707" algn="l" defTabSz="500177" rtl="0" eaLnBrk="1" latinLnBrk="0" hangingPunct="1">
        <a:defRPr sz="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459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085D3E68-9CF0-4FCB-8108-AED67853E050}"/>
              </a:ext>
            </a:extLst>
          </p:cNvPr>
          <p:cNvGrpSpPr/>
          <p:nvPr/>
        </p:nvGrpSpPr>
        <p:grpSpPr>
          <a:xfrm>
            <a:off x="-401768" y="246371"/>
            <a:ext cx="12965508" cy="3792285"/>
            <a:chOff x="-401768" y="246371"/>
            <a:chExt cx="12965508" cy="3792285"/>
          </a:xfrm>
        </p:grpSpPr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F8C4D131-3DDB-49EB-9A58-9E225C0A8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401768" y="1335504"/>
              <a:ext cx="12965508" cy="2703152"/>
            </a:xfrm>
            <a:prstGeom prst="rect">
              <a:avLst/>
            </a:prstGeom>
          </p:spPr>
        </p:pic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BFBA0CFC-0AC8-4542-BBB4-3F67A0F38340}"/>
                </a:ext>
              </a:extLst>
            </p:cNvPr>
            <p:cNvCxnSpPr>
              <a:cxnSpLocks/>
            </p:cNvCxnSpPr>
            <p:nvPr/>
          </p:nvCxnSpPr>
          <p:spPr>
            <a:xfrm>
              <a:off x="4050869" y="485337"/>
              <a:ext cx="0" cy="2281533"/>
            </a:xfrm>
            <a:prstGeom prst="line">
              <a:avLst/>
            </a:prstGeom>
            <a:ln w="28575">
              <a:solidFill>
                <a:srgbClr val="2037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6AA36373-1F61-4354-8CCD-36F333E202AD}"/>
                </a:ext>
              </a:extLst>
            </p:cNvPr>
            <p:cNvGrpSpPr/>
            <p:nvPr/>
          </p:nvGrpSpPr>
          <p:grpSpPr>
            <a:xfrm>
              <a:off x="4375396" y="246371"/>
              <a:ext cx="6370980" cy="2791514"/>
              <a:chOff x="4375396" y="246371"/>
              <a:chExt cx="6370980" cy="2791514"/>
            </a:xfrm>
          </p:grpSpPr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14FD7B9E-7275-4957-B4FF-421672F04C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9094" y="246371"/>
                <a:ext cx="63672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800" b="1" dirty="0"/>
                  <a:t>Nombre Auditor o Firma</a:t>
                </a:r>
                <a:endParaRPr lang="es-CO" sz="2800" dirty="0"/>
              </a:p>
            </p:txBody>
          </p:sp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E224317A-446B-4DCC-90A4-4788E55AAD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5397" y="810979"/>
                <a:ext cx="63672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700" dirty="0"/>
                  <a:t>Cargo:</a:t>
                </a:r>
                <a:endParaRPr lang="es-CO" sz="2700" dirty="0"/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AE4FA0A9-8695-4E9D-8DB2-A22C2CC2E6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5397" y="1385248"/>
                <a:ext cx="63672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700" dirty="0"/>
                  <a:t>Tel:</a:t>
                </a:r>
                <a:endParaRPr lang="es-CO" sz="2700" dirty="0"/>
              </a:p>
            </p:txBody>
          </p:sp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31A98754-47A0-4B20-96F9-4B219D2F2A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5397" y="1946413"/>
                <a:ext cx="63672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700" dirty="0"/>
                  <a:t>Email:</a:t>
                </a:r>
                <a:endParaRPr lang="es-CO" sz="2700" dirty="0"/>
              </a:p>
            </p:txBody>
          </p:sp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9EDB3AA-60C5-416D-AE23-105361ABA4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5396" y="2514665"/>
                <a:ext cx="63672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700" dirty="0"/>
                  <a:t>Empresa:</a:t>
                </a:r>
                <a:endParaRPr lang="es-CO" sz="2700" dirty="0"/>
              </a:p>
            </p:txBody>
          </p:sp>
        </p:grp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6D02F96F-8FEB-419C-B2FD-3FCFBBB5FF55}"/>
                </a:ext>
              </a:extLst>
            </p:cNvPr>
            <p:cNvSpPr txBox="1">
              <a:spLocks/>
            </p:cNvSpPr>
            <p:nvPr/>
          </p:nvSpPr>
          <p:spPr>
            <a:xfrm>
              <a:off x="10640256" y="2955415"/>
              <a:ext cx="1315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dirty="0">
                  <a:solidFill>
                    <a:schemeClr val="bg1"/>
                  </a:solidFill>
                </a:rPr>
                <a:t>Miembro de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  <p:pic>
          <p:nvPicPr>
            <p:cNvPr id="33" name="Imagen 32" descr="Dibujo con letras blancas&#10;&#10;Descripción generada automáticamente con confianza media">
              <a:extLst>
                <a:ext uri="{FF2B5EF4-FFF2-40B4-BE49-F238E27FC236}">
                  <a16:creationId xmlns:a16="http://schemas.microsoft.com/office/drawing/2014/main" id="{DE17B445-2F8A-4668-9586-D622562CE5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071"/>
            <a:stretch/>
          </p:blipFill>
          <p:spPr>
            <a:xfrm>
              <a:off x="10443408" y="3166656"/>
              <a:ext cx="1529762" cy="326004"/>
            </a:xfrm>
            <a:prstGeom prst="rect">
              <a:avLst/>
            </a:prstGeom>
          </p:spPr>
        </p:pic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30728F00-4E2E-4BAE-8B0A-8E3D8800E344}"/>
                </a:ext>
              </a:extLst>
            </p:cNvPr>
            <p:cNvSpPr txBox="1">
              <a:spLocks/>
            </p:cNvSpPr>
            <p:nvPr/>
          </p:nvSpPr>
          <p:spPr>
            <a:xfrm>
              <a:off x="101066" y="3390810"/>
              <a:ext cx="67256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_tradnl" sz="7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© Los Socios Auditool son Entidades y/o Profesionales autónomos e independientes y no actúan como dependientes de Auditool.org. Las actuaciones de los Socios Auditool son responsabilidad de cada Entidad y/o Profesional. Auditool.org no es responsable por las actuaciones u omisiones de sus Socios.</a:t>
              </a:r>
              <a:endParaRPr lang="es-419" sz="32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24B8CF7-CD99-4BA4-AE26-125DF5B33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36438" y="791524"/>
              <a:ext cx="2471403" cy="1849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4689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A94606E0-5C1D-49DE-BEB5-338925D8C017}"/>
              </a:ext>
            </a:extLst>
          </p:cNvPr>
          <p:cNvSpPr>
            <a:spLocks/>
          </p:cNvSpPr>
          <p:nvPr/>
        </p:nvSpPr>
        <p:spPr>
          <a:xfrm>
            <a:off x="0" y="3467540"/>
            <a:ext cx="12229682" cy="29575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DD1B165-BFBF-4D0B-B65D-4F3414157B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" t="29666" b="13707"/>
          <a:stretch/>
        </p:blipFill>
        <p:spPr>
          <a:xfrm>
            <a:off x="7652083" y="2592518"/>
            <a:ext cx="4577599" cy="1170777"/>
          </a:xfrm>
          <a:prstGeom prst="rect">
            <a:avLst/>
          </a:prstGeom>
        </p:spPr>
      </p:pic>
      <p:grpSp>
        <p:nvGrpSpPr>
          <p:cNvPr id="28" name="Grupo 27">
            <a:extLst>
              <a:ext uri="{FF2B5EF4-FFF2-40B4-BE49-F238E27FC236}">
                <a16:creationId xmlns:a16="http://schemas.microsoft.com/office/drawing/2014/main" id="{8A3DBC89-70B1-4EA2-BAF7-3DAFC6F9C4FC}"/>
              </a:ext>
            </a:extLst>
          </p:cNvPr>
          <p:cNvGrpSpPr>
            <a:grpSpLocks/>
          </p:cNvGrpSpPr>
          <p:nvPr/>
        </p:nvGrpSpPr>
        <p:grpSpPr>
          <a:xfrm>
            <a:off x="4084445" y="300338"/>
            <a:ext cx="7198831" cy="2808932"/>
            <a:chOff x="4058318" y="359238"/>
            <a:chExt cx="7198831" cy="2808932"/>
          </a:xfrm>
        </p:grpSpPr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BFBA0CFC-0AC8-4542-BBB4-3F67A0F38340}"/>
                </a:ext>
              </a:extLst>
            </p:cNvPr>
            <p:cNvCxnSpPr>
              <a:cxnSpLocks/>
            </p:cNvCxnSpPr>
            <p:nvPr/>
          </p:nvCxnSpPr>
          <p:spPr>
            <a:xfrm>
              <a:off x="4058318" y="606913"/>
              <a:ext cx="0" cy="2281533"/>
            </a:xfrm>
            <a:prstGeom prst="line">
              <a:avLst/>
            </a:prstGeom>
            <a:ln w="28575">
              <a:solidFill>
                <a:srgbClr val="2037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14FD7B9E-7275-4957-B4FF-421672F04CEE}"/>
                </a:ext>
              </a:extLst>
            </p:cNvPr>
            <p:cNvSpPr txBox="1">
              <a:spLocks/>
            </p:cNvSpPr>
            <p:nvPr/>
          </p:nvSpPr>
          <p:spPr>
            <a:xfrm>
              <a:off x="4338415" y="359238"/>
              <a:ext cx="69187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/>
                <a:t>Nombre Auditor o Firma</a:t>
              </a:r>
              <a:endParaRPr lang="es-CO" sz="2800" dirty="0"/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E224317A-446B-4DCC-90A4-4788E55AAD4C}"/>
                </a:ext>
              </a:extLst>
            </p:cNvPr>
            <p:cNvSpPr txBox="1">
              <a:spLocks/>
            </p:cNvSpPr>
            <p:nvPr/>
          </p:nvSpPr>
          <p:spPr>
            <a:xfrm>
              <a:off x="4334718" y="932555"/>
              <a:ext cx="69187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dirty="0"/>
                <a:t>Cargo:</a:t>
              </a:r>
              <a:endParaRPr lang="es-CO" sz="2800" dirty="0"/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AE4FA0A9-8695-4E9D-8DB2-A22C2CC2E6BE}"/>
                </a:ext>
              </a:extLst>
            </p:cNvPr>
            <p:cNvSpPr txBox="1">
              <a:spLocks/>
            </p:cNvSpPr>
            <p:nvPr/>
          </p:nvSpPr>
          <p:spPr>
            <a:xfrm>
              <a:off x="4334718" y="1506824"/>
              <a:ext cx="69187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dirty="0"/>
                <a:t>Tel:</a:t>
              </a:r>
              <a:endParaRPr lang="es-CO" sz="2800" dirty="0"/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31A98754-47A0-4B20-96F9-4B219D2F2A5D}"/>
                </a:ext>
              </a:extLst>
            </p:cNvPr>
            <p:cNvSpPr txBox="1">
              <a:spLocks/>
            </p:cNvSpPr>
            <p:nvPr/>
          </p:nvSpPr>
          <p:spPr>
            <a:xfrm>
              <a:off x="4334718" y="2076698"/>
              <a:ext cx="69187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dirty="0"/>
                <a:t>Email:</a:t>
              </a:r>
              <a:endParaRPr lang="es-CO" sz="2800" dirty="0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19EDB3AA-60C5-416D-AE23-105361ABA425}"/>
                </a:ext>
              </a:extLst>
            </p:cNvPr>
            <p:cNvSpPr txBox="1">
              <a:spLocks/>
            </p:cNvSpPr>
            <p:nvPr/>
          </p:nvSpPr>
          <p:spPr>
            <a:xfrm>
              <a:off x="4334717" y="2644950"/>
              <a:ext cx="69187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dirty="0"/>
                <a:t>Empresa:</a:t>
              </a:r>
              <a:endParaRPr lang="es-CO" sz="2800" dirty="0"/>
            </a:p>
          </p:txBody>
        </p:sp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768E84B-9293-4F41-B6AF-74C11AFAA883}"/>
              </a:ext>
            </a:extLst>
          </p:cNvPr>
          <p:cNvSpPr txBox="1">
            <a:spLocks/>
          </p:cNvSpPr>
          <p:nvPr/>
        </p:nvSpPr>
        <p:spPr>
          <a:xfrm>
            <a:off x="10581706" y="3157431"/>
            <a:ext cx="1315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solidFill>
                  <a:schemeClr val="bg1"/>
                </a:solidFill>
              </a:rPr>
              <a:t>Miembro de</a:t>
            </a:r>
            <a:endParaRPr lang="es-CO" sz="1400" dirty="0">
              <a:solidFill>
                <a:schemeClr val="bg1"/>
              </a:solidFill>
            </a:endParaRPr>
          </a:p>
        </p:txBody>
      </p:sp>
      <p:pic>
        <p:nvPicPr>
          <p:cNvPr id="27" name="Imagen 26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0478C3F3-C6F2-4192-8A77-31B89EF36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71"/>
          <a:stretch/>
        </p:blipFill>
        <p:spPr>
          <a:xfrm>
            <a:off x="10379029" y="3347416"/>
            <a:ext cx="1529762" cy="326004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68D176FE-63A7-42E3-9801-6B6812764C11}"/>
              </a:ext>
            </a:extLst>
          </p:cNvPr>
          <p:cNvSpPr txBox="1">
            <a:spLocks/>
          </p:cNvSpPr>
          <p:nvPr/>
        </p:nvSpPr>
        <p:spPr>
          <a:xfrm>
            <a:off x="101066" y="3450970"/>
            <a:ext cx="6725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70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© Los </a:t>
            </a:r>
            <a:r>
              <a:rPr lang="es-ES_tradnl" sz="7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Socios Auditool son Entidades y/o Profesionales autónomos e independientes y no actúan como dependientes de Auditool.org. Las actuaciones de los Socios Auditool son responsabilidad de cada Entidad y/o Profesional. Auditool.org no es responsable por las actuaciones u omisiones de sus Socios.</a:t>
            </a:r>
            <a:endParaRPr lang="es-419" sz="3200" dirty="0">
              <a:solidFill>
                <a:schemeClr val="bg2">
                  <a:lumMod val="50000"/>
                </a:schemeClr>
              </a:solidFill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24" name="Imagen 23" descr="Logotipo&#10;&#10;Descripción generada automáticamente">
            <a:extLst>
              <a:ext uri="{FF2B5EF4-FFF2-40B4-BE49-F238E27FC236}">
                <a16:creationId xmlns:a16="http://schemas.microsoft.com/office/drawing/2014/main" id="{75CBB01A-D26D-499F-887B-49F02366F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38" y="791524"/>
            <a:ext cx="2471404" cy="184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532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136</Words>
  <Application>Microsoft Office PowerPoint</Application>
  <PresentationFormat>Personalizado</PresentationFormat>
  <Paragraphs>14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Cambria</vt:lpstr>
      <vt:lpstr>Tema de Office</vt:lpstr>
      <vt:lpstr>Diseño personalizado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Karol Noy</dc:creator>
  <cp:lastModifiedBy>Karol Noy</cp:lastModifiedBy>
  <cp:revision>7</cp:revision>
  <dcterms:created xsi:type="dcterms:W3CDTF">2022-04-26T16:50:19Z</dcterms:created>
  <dcterms:modified xsi:type="dcterms:W3CDTF">2022-04-27T16:11:43Z</dcterms:modified>
</cp:coreProperties>
</file>